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61" r:id="rId6"/>
    <p:sldId id="262" r:id="rId7"/>
    <p:sldId id="257" r:id="rId8"/>
  </p:sldIdLst>
  <p:sldSz cx="6858000" cy="1219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0" d="100"/>
          <a:sy n="90" d="100"/>
        </p:scale>
        <p:origin x="2862" y="-3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995312"/>
            <a:ext cx="5829300" cy="4244622"/>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857250" y="6403623"/>
            <a:ext cx="5143500" cy="294357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7450513-15F5-4FBF-9660-840A604387DF}" type="datetimeFigureOut">
              <a:rPr lang="en-US" smtClean="0"/>
              <a:t>7/20/2022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D9BBA-AE28-478D-8BB2-843BE83F5E4B}" type="slidenum">
              <a:rPr lang="en-US" smtClean="0"/>
              <a:t>‹#›</a:t>
            </a:fld>
            <a:endParaRPr lang="en-US"/>
          </a:p>
        </p:txBody>
      </p:sp>
    </p:spTree>
    <p:extLst>
      <p:ext uri="{BB962C8B-B14F-4D97-AF65-F5344CB8AC3E}">
        <p14:creationId xmlns:p14="http://schemas.microsoft.com/office/powerpoint/2010/main" val="1082289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7450513-15F5-4FBF-9660-840A604387DF}" type="datetimeFigureOut">
              <a:rPr lang="en-US" smtClean="0"/>
              <a:t>7/20/2022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D9BBA-AE28-478D-8BB2-843BE83F5E4B}" type="slidenum">
              <a:rPr lang="en-US" smtClean="0"/>
              <a:t>‹#›</a:t>
            </a:fld>
            <a:endParaRPr lang="en-US"/>
          </a:p>
        </p:txBody>
      </p:sp>
    </p:spTree>
    <p:extLst>
      <p:ext uri="{BB962C8B-B14F-4D97-AF65-F5344CB8AC3E}">
        <p14:creationId xmlns:p14="http://schemas.microsoft.com/office/powerpoint/2010/main" val="1488681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649111"/>
            <a:ext cx="1478756" cy="10332156"/>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71488" y="649111"/>
            <a:ext cx="4350544" cy="1033215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7450513-15F5-4FBF-9660-840A604387DF}" type="datetimeFigureOut">
              <a:rPr lang="en-US" smtClean="0"/>
              <a:t>7/20/2022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D9BBA-AE28-478D-8BB2-843BE83F5E4B}" type="slidenum">
              <a:rPr lang="en-US" smtClean="0"/>
              <a:t>‹#›</a:t>
            </a:fld>
            <a:endParaRPr lang="en-US"/>
          </a:p>
        </p:txBody>
      </p:sp>
    </p:spTree>
    <p:extLst>
      <p:ext uri="{BB962C8B-B14F-4D97-AF65-F5344CB8AC3E}">
        <p14:creationId xmlns:p14="http://schemas.microsoft.com/office/powerpoint/2010/main" val="3800109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7450513-15F5-4FBF-9660-840A604387DF}" type="datetimeFigureOut">
              <a:rPr lang="en-US" smtClean="0"/>
              <a:t>7/20/2022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D9BBA-AE28-478D-8BB2-843BE83F5E4B}" type="slidenum">
              <a:rPr lang="en-US" smtClean="0"/>
              <a:t>‹#›</a:t>
            </a:fld>
            <a:endParaRPr lang="en-US"/>
          </a:p>
        </p:txBody>
      </p:sp>
    </p:spTree>
    <p:extLst>
      <p:ext uri="{BB962C8B-B14F-4D97-AF65-F5344CB8AC3E}">
        <p14:creationId xmlns:p14="http://schemas.microsoft.com/office/powerpoint/2010/main" val="1814926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3039537"/>
            <a:ext cx="5915025" cy="5071532"/>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467916" y="8159048"/>
            <a:ext cx="5915025" cy="266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7450513-15F5-4FBF-9660-840A604387DF}" type="datetimeFigureOut">
              <a:rPr lang="en-US" smtClean="0"/>
              <a:t>7/20/2022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D9BBA-AE28-478D-8BB2-843BE83F5E4B}" type="slidenum">
              <a:rPr lang="en-US" smtClean="0"/>
              <a:t>‹#›</a:t>
            </a:fld>
            <a:endParaRPr lang="en-US"/>
          </a:p>
        </p:txBody>
      </p:sp>
    </p:spTree>
    <p:extLst>
      <p:ext uri="{BB962C8B-B14F-4D97-AF65-F5344CB8AC3E}">
        <p14:creationId xmlns:p14="http://schemas.microsoft.com/office/powerpoint/2010/main" val="389192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71488" y="3245556"/>
            <a:ext cx="2914650" cy="773571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71863" y="3245556"/>
            <a:ext cx="2914650" cy="773571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7450513-15F5-4FBF-9660-840A604387DF}" type="datetimeFigureOut">
              <a:rPr lang="en-US" smtClean="0"/>
              <a:t>7/20/2022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1D9BBA-AE28-478D-8BB2-843BE83F5E4B}" type="slidenum">
              <a:rPr lang="en-US" smtClean="0"/>
              <a:t>‹#›</a:t>
            </a:fld>
            <a:endParaRPr lang="en-US"/>
          </a:p>
        </p:txBody>
      </p:sp>
    </p:spTree>
    <p:extLst>
      <p:ext uri="{BB962C8B-B14F-4D97-AF65-F5344CB8AC3E}">
        <p14:creationId xmlns:p14="http://schemas.microsoft.com/office/powerpoint/2010/main" val="2173039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649114"/>
            <a:ext cx="5915025" cy="235655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472381" y="2988734"/>
            <a:ext cx="2901255"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472381" y="4453467"/>
            <a:ext cx="2901255" cy="65503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471863" y="2988734"/>
            <a:ext cx="2915543"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471863" y="4453467"/>
            <a:ext cx="2915543" cy="65503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7450513-15F5-4FBF-9660-840A604387DF}" type="datetimeFigureOut">
              <a:rPr lang="en-US" smtClean="0"/>
              <a:t>7/20/2022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1D9BBA-AE28-478D-8BB2-843BE83F5E4B}" type="slidenum">
              <a:rPr lang="en-US" smtClean="0"/>
              <a:t>‹#›</a:t>
            </a:fld>
            <a:endParaRPr lang="en-US"/>
          </a:p>
        </p:txBody>
      </p:sp>
    </p:spTree>
    <p:extLst>
      <p:ext uri="{BB962C8B-B14F-4D97-AF65-F5344CB8AC3E}">
        <p14:creationId xmlns:p14="http://schemas.microsoft.com/office/powerpoint/2010/main" val="2411140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7450513-15F5-4FBF-9660-840A604387DF}" type="datetimeFigureOut">
              <a:rPr lang="en-US" smtClean="0"/>
              <a:t>7/20/2022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1D9BBA-AE28-478D-8BB2-843BE83F5E4B}" type="slidenum">
              <a:rPr lang="en-US" smtClean="0"/>
              <a:t>‹#›</a:t>
            </a:fld>
            <a:endParaRPr lang="en-US"/>
          </a:p>
        </p:txBody>
      </p:sp>
    </p:spTree>
    <p:extLst>
      <p:ext uri="{BB962C8B-B14F-4D97-AF65-F5344CB8AC3E}">
        <p14:creationId xmlns:p14="http://schemas.microsoft.com/office/powerpoint/2010/main" val="2351726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450513-15F5-4FBF-9660-840A604387DF}" type="datetimeFigureOut">
              <a:rPr lang="en-US" smtClean="0"/>
              <a:t>7/20/2022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1D9BBA-AE28-478D-8BB2-843BE83F5E4B}" type="slidenum">
              <a:rPr lang="en-US" smtClean="0"/>
              <a:t>‹#›</a:t>
            </a:fld>
            <a:endParaRPr lang="en-US"/>
          </a:p>
        </p:txBody>
      </p:sp>
    </p:spTree>
    <p:extLst>
      <p:ext uri="{BB962C8B-B14F-4D97-AF65-F5344CB8AC3E}">
        <p14:creationId xmlns:p14="http://schemas.microsoft.com/office/powerpoint/2010/main" val="1190543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2915543" y="1755425"/>
            <a:ext cx="3471863" cy="866422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7450513-15F5-4FBF-9660-840A604387DF}" type="datetimeFigureOut">
              <a:rPr lang="en-US" smtClean="0"/>
              <a:t>7/20/2022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1D9BBA-AE28-478D-8BB2-843BE83F5E4B}" type="slidenum">
              <a:rPr lang="en-US" smtClean="0"/>
              <a:t>‹#›</a:t>
            </a:fld>
            <a:endParaRPr lang="en-US"/>
          </a:p>
        </p:txBody>
      </p:sp>
    </p:spTree>
    <p:extLst>
      <p:ext uri="{BB962C8B-B14F-4D97-AF65-F5344CB8AC3E}">
        <p14:creationId xmlns:p14="http://schemas.microsoft.com/office/powerpoint/2010/main" val="2211361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915543" y="1755425"/>
            <a:ext cx="3471863" cy="866422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7450513-15F5-4FBF-9660-840A604387DF}" type="datetimeFigureOut">
              <a:rPr lang="en-US" smtClean="0"/>
              <a:t>7/20/2022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1D9BBA-AE28-478D-8BB2-843BE83F5E4B}" type="slidenum">
              <a:rPr lang="en-US" smtClean="0"/>
              <a:t>‹#›</a:t>
            </a:fld>
            <a:endParaRPr lang="en-US"/>
          </a:p>
        </p:txBody>
      </p:sp>
    </p:spTree>
    <p:extLst>
      <p:ext uri="{BB962C8B-B14F-4D97-AF65-F5344CB8AC3E}">
        <p14:creationId xmlns:p14="http://schemas.microsoft.com/office/powerpoint/2010/main" val="4138755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649114"/>
            <a:ext cx="5915025" cy="235655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71488" y="11300181"/>
            <a:ext cx="1543050" cy="649111"/>
          </a:xfrm>
          <a:prstGeom prst="rect">
            <a:avLst/>
          </a:prstGeom>
        </p:spPr>
        <p:txBody>
          <a:bodyPr vert="horz" lIns="91440" tIns="45720" rIns="91440" bIns="45720" rtlCol="0" anchor="ctr"/>
          <a:lstStyle>
            <a:lvl1pPr algn="l">
              <a:defRPr sz="900">
                <a:solidFill>
                  <a:schemeClr val="tx1">
                    <a:tint val="75000"/>
                  </a:schemeClr>
                </a:solidFill>
              </a:defRPr>
            </a:lvl1pPr>
          </a:lstStyle>
          <a:p>
            <a:fld id="{E7450513-15F5-4FBF-9660-840A604387DF}" type="datetimeFigureOut">
              <a:rPr lang="en-US" smtClean="0"/>
              <a:t>7/20/2022</a:t>
            </a:fld>
            <a:endParaRPr lang="en-US"/>
          </a:p>
        </p:txBody>
      </p:sp>
      <p:sp>
        <p:nvSpPr>
          <p:cNvPr id="5" name="Footer Placeholder 4"/>
          <p:cNvSpPr>
            <a:spLocks noGrp="1"/>
          </p:cNvSpPr>
          <p:nvPr>
            <p:ph type="ftr" sz="quarter" idx="3"/>
          </p:nvPr>
        </p:nvSpPr>
        <p:spPr>
          <a:xfrm>
            <a:off x="2271713" y="11300181"/>
            <a:ext cx="2314575" cy="64911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11300181"/>
            <a:ext cx="1543050" cy="649111"/>
          </a:xfrm>
          <a:prstGeom prst="rect">
            <a:avLst/>
          </a:prstGeom>
        </p:spPr>
        <p:txBody>
          <a:bodyPr vert="horz" lIns="91440" tIns="45720" rIns="91440" bIns="45720" rtlCol="0" anchor="ctr"/>
          <a:lstStyle>
            <a:lvl1pPr algn="r">
              <a:defRPr sz="900">
                <a:solidFill>
                  <a:schemeClr val="tx1">
                    <a:tint val="75000"/>
                  </a:schemeClr>
                </a:solidFill>
              </a:defRPr>
            </a:lvl1pPr>
          </a:lstStyle>
          <a:p>
            <a:fld id="{711D9BBA-AE28-478D-8BB2-843BE83F5E4B}" type="slidenum">
              <a:rPr lang="en-US" smtClean="0"/>
              <a:t>‹#›</a:t>
            </a:fld>
            <a:endParaRPr lang="en-US"/>
          </a:p>
        </p:txBody>
      </p:sp>
    </p:spTree>
    <p:extLst>
      <p:ext uri="{BB962C8B-B14F-4D97-AF65-F5344CB8AC3E}">
        <p14:creationId xmlns:p14="http://schemas.microsoft.com/office/powerpoint/2010/main" val="17062405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7621"/>
          <a:stretch/>
        </p:blipFill>
        <p:spPr>
          <a:xfrm>
            <a:off x="291228" y="344995"/>
            <a:ext cx="6275544" cy="1058503"/>
          </a:xfrm>
          <a:prstGeom prst="rect">
            <a:avLst/>
          </a:prstGeom>
        </p:spPr>
      </p:pic>
      <p:sp>
        <p:nvSpPr>
          <p:cNvPr id="5" name="TextBox 4"/>
          <p:cNvSpPr txBox="1"/>
          <p:nvPr/>
        </p:nvSpPr>
        <p:spPr>
          <a:xfrm>
            <a:off x="411427" y="1490817"/>
            <a:ext cx="6035144" cy="9048631"/>
          </a:xfrm>
          <a:prstGeom prst="rect">
            <a:avLst/>
          </a:prstGeom>
          <a:noFill/>
        </p:spPr>
        <p:txBody>
          <a:bodyPr wrap="square" rtlCol="0">
            <a:spAutoFit/>
          </a:bodyPr>
          <a:lstStyle/>
          <a:p>
            <a:pPr algn="ctr"/>
            <a:r>
              <a:rPr lang="en-US" sz="2400" b="1" dirty="0" smtClean="0">
                <a:solidFill>
                  <a:srgbClr val="0070C0"/>
                </a:solidFill>
              </a:rPr>
              <a:t>FACILITATOR INSTRUCTIONS</a:t>
            </a:r>
          </a:p>
          <a:p>
            <a:pPr algn="ctr"/>
            <a:endParaRPr lang="en-US" sz="1200" b="1" dirty="0" smtClean="0">
              <a:solidFill>
                <a:srgbClr val="0070C0"/>
              </a:solidFill>
            </a:endParaRPr>
          </a:p>
          <a:p>
            <a:r>
              <a:rPr lang="en-US" sz="1400" dirty="0" smtClean="0"/>
              <a:t>Prior to facilitation, print the </a:t>
            </a:r>
            <a:r>
              <a:rPr lang="en-US" sz="1400" dirty="0" err="1" smtClean="0"/>
              <a:t>CGLDF</a:t>
            </a:r>
            <a:r>
              <a:rPr lang="en-US" sz="1400" dirty="0" smtClean="0"/>
              <a:t> Coaching cards and cut them out.  There are 50 questions that can be used for any of the 28 competencies. </a:t>
            </a:r>
          </a:p>
          <a:p>
            <a:r>
              <a:rPr lang="en-US" sz="1400" dirty="0" smtClean="0"/>
              <a:t>You will need 1 card per participant.</a:t>
            </a:r>
          </a:p>
          <a:p>
            <a:endParaRPr lang="en-US" sz="1400" dirty="0" smtClean="0"/>
          </a:p>
          <a:p>
            <a:pPr algn="ctr"/>
            <a:r>
              <a:rPr lang="en-US" sz="1400" b="1" dirty="0" smtClean="0">
                <a:solidFill>
                  <a:srgbClr val="FFC000"/>
                </a:solidFill>
              </a:rPr>
              <a:t>FRAMING</a:t>
            </a:r>
          </a:p>
          <a:p>
            <a:r>
              <a:rPr lang="en-US" sz="1400" dirty="0" smtClean="0"/>
              <a:t>Brief: “You are the experts of your own experience. This activity is about having a discussion and sharing some of that knowledge in the category of_______. “</a:t>
            </a:r>
          </a:p>
          <a:p>
            <a:endParaRPr lang="en-US" sz="1400" dirty="0" smtClean="0"/>
          </a:p>
          <a:p>
            <a:r>
              <a:rPr lang="en-US" sz="1400" i="1" dirty="0" smtClean="0"/>
              <a:t>*Note: It is up to the facilitator to pick which competency you want to discuss during the session. Participants will fill in the blanks on the cards with the chosen topic i.e. “Health and Wellness”</a:t>
            </a:r>
          </a:p>
          <a:p>
            <a:endParaRPr lang="en-US" sz="1400" dirty="0" smtClean="0"/>
          </a:p>
          <a:p>
            <a:pPr algn="ctr"/>
            <a:r>
              <a:rPr lang="en-US" sz="1400" b="1" dirty="0" smtClean="0">
                <a:solidFill>
                  <a:srgbClr val="FFC000"/>
                </a:solidFill>
              </a:rPr>
              <a:t>OBJECTIVE</a:t>
            </a:r>
          </a:p>
          <a:p>
            <a:r>
              <a:rPr lang="en-US" sz="1400" dirty="0" smtClean="0"/>
              <a:t>Swap questions and answers to learn about the other people on your team. </a:t>
            </a:r>
          </a:p>
          <a:p>
            <a:endParaRPr lang="en-US" sz="1400" dirty="0" smtClean="0"/>
          </a:p>
          <a:p>
            <a:pPr algn="ctr"/>
            <a:r>
              <a:rPr lang="en-US" sz="1400" b="1" dirty="0" smtClean="0">
                <a:solidFill>
                  <a:srgbClr val="FFC000"/>
                </a:solidFill>
              </a:rPr>
              <a:t>GUIDELINES</a:t>
            </a:r>
          </a:p>
          <a:p>
            <a:r>
              <a:rPr lang="en-US" sz="1400" dirty="0" smtClean="0"/>
              <a:t>1. Pair up with one other person to ask the question on your card, listen to your partners response, and then answer the question on your partners card.</a:t>
            </a:r>
          </a:p>
          <a:p>
            <a:r>
              <a:rPr lang="en-US" sz="1400" dirty="0" smtClean="0"/>
              <a:t>2. Swap cards after each conversation and hold your card in the air to signal that you are looking for a new partner.</a:t>
            </a:r>
          </a:p>
          <a:p>
            <a:endParaRPr lang="en-US" sz="1400" dirty="0"/>
          </a:p>
          <a:p>
            <a:r>
              <a:rPr lang="en-US" sz="1400" dirty="0" smtClean="0"/>
              <a:t>Optional round 2:</a:t>
            </a:r>
          </a:p>
          <a:p>
            <a:r>
              <a:rPr lang="en-US" sz="1400" dirty="0" smtClean="0"/>
              <a:t>Add a round with instructions on how participants should listen.  The rules are the same as round one but instruct participants to really pay attention to how they are listening.  </a:t>
            </a:r>
          </a:p>
          <a:p>
            <a:r>
              <a:rPr lang="en-US" sz="1400" dirty="0" smtClean="0"/>
              <a:t>Most people tend to listen in 2 different ways subjective or objective.  Subjective is when you are listening to “Win” (one up someone's story, waiting for your turn to talk etc.). Objective is when you listen to understand and set aside your lifetime of experience.  You are just there to hear that person without judgement and then follow up with some curiosity.</a:t>
            </a:r>
          </a:p>
          <a:p>
            <a:endParaRPr lang="en-US" sz="1400" dirty="0" smtClean="0"/>
          </a:p>
          <a:p>
            <a:r>
              <a:rPr lang="en-US" sz="1400" i="1" dirty="0" smtClean="0"/>
              <a:t>*Note: Continue as long as the energy is high, end a positive note.</a:t>
            </a:r>
          </a:p>
          <a:p>
            <a:endParaRPr lang="en-US" sz="1400" i="1" dirty="0"/>
          </a:p>
          <a:p>
            <a:pPr algn="ctr"/>
            <a:r>
              <a:rPr lang="en-US" sz="1400" b="1" dirty="0" smtClean="0">
                <a:solidFill>
                  <a:srgbClr val="FFC000"/>
                </a:solidFill>
              </a:rPr>
              <a:t>DE-BRIEF</a:t>
            </a:r>
          </a:p>
          <a:p>
            <a:pPr marL="342900" indent="-342900">
              <a:buAutoNum type="arabicPeriod"/>
            </a:pPr>
            <a:r>
              <a:rPr lang="en-US" sz="1400" i="1" dirty="0" smtClean="0"/>
              <a:t>What did you learn about other group members?</a:t>
            </a:r>
          </a:p>
          <a:p>
            <a:pPr marL="342900" indent="-342900">
              <a:buAutoNum type="arabicPeriod"/>
            </a:pPr>
            <a:r>
              <a:rPr lang="en-US" sz="1400" i="1" dirty="0" smtClean="0"/>
              <a:t>How can you use what you learned today in other situations?</a:t>
            </a:r>
          </a:p>
          <a:p>
            <a:pPr marL="342900" indent="-342900">
              <a:buAutoNum type="arabicPeriod"/>
            </a:pPr>
            <a:r>
              <a:rPr lang="en-US" sz="1400" i="1" dirty="0" smtClean="0"/>
              <a:t>What beliefs about yourself and the other group members were reinforced during your discussions?</a:t>
            </a:r>
          </a:p>
          <a:p>
            <a:pPr marL="342900" indent="-342900">
              <a:buAutoNum type="arabicPeriod"/>
            </a:pPr>
            <a:r>
              <a:rPr lang="en-US" sz="1400" i="1" dirty="0" smtClean="0"/>
              <a:t>How can you challenge yourself to improve and grow?</a:t>
            </a:r>
            <a:endParaRPr lang="en-US" sz="1400" i="1" dirty="0"/>
          </a:p>
        </p:txBody>
      </p:sp>
    </p:spTree>
    <p:extLst>
      <p:ext uri="{BB962C8B-B14F-4D97-AF65-F5344CB8AC3E}">
        <p14:creationId xmlns:p14="http://schemas.microsoft.com/office/powerpoint/2010/main" val="710591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7621"/>
          <a:stretch/>
        </p:blipFill>
        <p:spPr>
          <a:xfrm>
            <a:off x="291228" y="344995"/>
            <a:ext cx="6275544" cy="1058503"/>
          </a:xfrm>
          <a:prstGeom prst="rect">
            <a:avLst/>
          </a:prstGeom>
        </p:spPr>
      </p:pic>
      <p:pic>
        <p:nvPicPr>
          <p:cNvPr id="55" name="Picture 54"/>
          <p:cNvPicPr>
            <a:picLocks noChangeAspect="1"/>
          </p:cNvPicPr>
          <p:nvPr/>
        </p:nvPicPr>
        <p:blipFill>
          <a:blip r:embed="rId4"/>
          <a:stretch>
            <a:fillRect/>
          </a:stretch>
        </p:blipFill>
        <p:spPr>
          <a:xfrm>
            <a:off x="637953" y="1507530"/>
            <a:ext cx="5582094" cy="7935128"/>
          </a:xfrm>
          <a:prstGeom prst="rect">
            <a:avLst/>
          </a:prstGeom>
        </p:spPr>
      </p:pic>
    </p:spTree>
    <p:extLst>
      <p:ext uri="{BB962C8B-B14F-4D97-AF65-F5344CB8AC3E}">
        <p14:creationId xmlns:p14="http://schemas.microsoft.com/office/powerpoint/2010/main" val="802151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7621"/>
          <a:stretch/>
        </p:blipFill>
        <p:spPr>
          <a:xfrm>
            <a:off x="291228" y="344995"/>
            <a:ext cx="6275544" cy="1058503"/>
          </a:xfrm>
          <a:prstGeom prst="rect">
            <a:avLst/>
          </a:prstGeom>
        </p:spPr>
      </p:pic>
      <p:pic>
        <p:nvPicPr>
          <p:cNvPr id="2" name="Picture 1"/>
          <p:cNvPicPr>
            <a:picLocks noChangeAspect="1"/>
          </p:cNvPicPr>
          <p:nvPr/>
        </p:nvPicPr>
        <p:blipFill>
          <a:blip r:embed="rId4"/>
          <a:stretch>
            <a:fillRect/>
          </a:stretch>
        </p:blipFill>
        <p:spPr>
          <a:xfrm>
            <a:off x="595423" y="1507193"/>
            <a:ext cx="5560828" cy="7842619"/>
          </a:xfrm>
          <a:prstGeom prst="rect">
            <a:avLst/>
          </a:prstGeom>
        </p:spPr>
      </p:pic>
    </p:spTree>
    <p:extLst>
      <p:ext uri="{BB962C8B-B14F-4D97-AF65-F5344CB8AC3E}">
        <p14:creationId xmlns:p14="http://schemas.microsoft.com/office/powerpoint/2010/main" val="2201337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7621"/>
          <a:stretch/>
        </p:blipFill>
        <p:spPr>
          <a:xfrm>
            <a:off x="291228" y="344995"/>
            <a:ext cx="6275544" cy="1058503"/>
          </a:xfrm>
          <a:prstGeom prst="rect">
            <a:avLst/>
          </a:prstGeom>
        </p:spPr>
      </p:pic>
      <p:pic>
        <p:nvPicPr>
          <p:cNvPr id="2" name="Picture 1"/>
          <p:cNvPicPr>
            <a:picLocks noChangeAspect="1"/>
          </p:cNvPicPr>
          <p:nvPr/>
        </p:nvPicPr>
        <p:blipFill>
          <a:blip r:embed="rId4"/>
          <a:stretch>
            <a:fillRect/>
          </a:stretch>
        </p:blipFill>
        <p:spPr>
          <a:xfrm>
            <a:off x="499729" y="1507193"/>
            <a:ext cx="5816010" cy="7742163"/>
          </a:xfrm>
          <a:prstGeom prst="rect">
            <a:avLst/>
          </a:prstGeom>
        </p:spPr>
      </p:pic>
    </p:spTree>
    <p:extLst>
      <p:ext uri="{BB962C8B-B14F-4D97-AF65-F5344CB8AC3E}">
        <p14:creationId xmlns:p14="http://schemas.microsoft.com/office/powerpoint/2010/main" val="3501291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7621"/>
          <a:stretch/>
        </p:blipFill>
        <p:spPr>
          <a:xfrm>
            <a:off x="291228" y="344995"/>
            <a:ext cx="6275544" cy="1058503"/>
          </a:xfrm>
          <a:prstGeom prst="rect">
            <a:avLst/>
          </a:prstGeom>
        </p:spPr>
      </p:pic>
      <p:pic>
        <p:nvPicPr>
          <p:cNvPr id="2" name="Picture 1"/>
          <p:cNvPicPr>
            <a:picLocks noChangeAspect="1"/>
          </p:cNvPicPr>
          <p:nvPr/>
        </p:nvPicPr>
        <p:blipFill>
          <a:blip r:embed="rId4"/>
          <a:stretch>
            <a:fillRect/>
          </a:stretch>
        </p:blipFill>
        <p:spPr>
          <a:xfrm>
            <a:off x="526200" y="1507193"/>
            <a:ext cx="5832070" cy="7807066"/>
          </a:xfrm>
          <a:prstGeom prst="rect">
            <a:avLst/>
          </a:prstGeom>
        </p:spPr>
      </p:pic>
    </p:spTree>
    <p:extLst>
      <p:ext uri="{BB962C8B-B14F-4D97-AF65-F5344CB8AC3E}">
        <p14:creationId xmlns:p14="http://schemas.microsoft.com/office/powerpoint/2010/main" val="1349410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7621"/>
          <a:stretch/>
        </p:blipFill>
        <p:spPr>
          <a:xfrm>
            <a:off x="291228" y="344995"/>
            <a:ext cx="6275544" cy="1058503"/>
          </a:xfrm>
          <a:prstGeom prst="rect">
            <a:avLst/>
          </a:prstGeom>
        </p:spPr>
      </p:pic>
      <p:pic>
        <p:nvPicPr>
          <p:cNvPr id="2" name="Picture 1"/>
          <p:cNvPicPr>
            <a:picLocks noChangeAspect="1"/>
          </p:cNvPicPr>
          <p:nvPr/>
        </p:nvPicPr>
        <p:blipFill>
          <a:blip r:embed="rId4"/>
          <a:stretch>
            <a:fillRect/>
          </a:stretch>
        </p:blipFill>
        <p:spPr>
          <a:xfrm>
            <a:off x="531627" y="1472268"/>
            <a:ext cx="5794746" cy="7727876"/>
          </a:xfrm>
          <a:prstGeom prst="rect">
            <a:avLst/>
          </a:prstGeom>
        </p:spPr>
      </p:pic>
    </p:spTree>
    <p:extLst>
      <p:ext uri="{BB962C8B-B14F-4D97-AF65-F5344CB8AC3E}">
        <p14:creationId xmlns:p14="http://schemas.microsoft.com/office/powerpoint/2010/main" val="765303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7621"/>
          <a:stretch/>
        </p:blipFill>
        <p:spPr>
          <a:xfrm>
            <a:off x="291228" y="344995"/>
            <a:ext cx="6275544" cy="1058503"/>
          </a:xfrm>
          <a:prstGeom prst="rect">
            <a:avLst/>
          </a:prstGeom>
        </p:spPr>
      </p:pic>
      <p:sp>
        <p:nvSpPr>
          <p:cNvPr id="6" name="TextBox 5"/>
          <p:cNvSpPr txBox="1"/>
          <p:nvPr/>
        </p:nvSpPr>
        <p:spPr>
          <a:xfrm>
            <a:off x="291228" y="1277028"/>
            <a:ext cx="6275545" cy="11079956"/>
          </a:xfrm>
          <a:prstGeom prst="rect">
            <a:avLst/>
          </a:prstGeom>
          <a:noFill/>
        </p:spPr>
        <p:txBody>
          <a:bodyPr wrap="square" rtlCol="0">
            <a:spAutoFit/>
          </a:bodyPr>
          <a:lstStyle/>
          <a:p>
            <a:pPr algn="ctr"/>
            <a:r>
              <a:rPr lang="en-US" sz="2000" dirty="0" smtClean="0"/>
              <a:t>QUESTION BANK</a:t>
            </a:r>
          </a:p>
          <a:p>
            <a:pPr marL="228600" indent="-228600">
              <a:buFont typeface="+mj-lt"/>
              <a:buAutoNum type="arabicPeriod"/>
            </a:pPr>
            <a:r>
              <a:rPr lang="en-US" sz="1200" dirty="0" smtClean="0"/>
              <a:t>What is something you know really well about_____?</a:t>
            </a:r>
          </a:p>
          <a:p>
            <a:pPr marL="228600" indent="-228600">
              <a:buFont typeface="+mj-lt"/>
              <a:buAutoNum type="arabicPeriod"/>
            </a:pPr>
            <a:r>
              <a:rPr lang="en-US" sz="1200" dirty="0" smtClean="0"/>
              <a:t>What is something you do differently than most people when it comes to ______?</a:t>
            </a:r>
          </a:p>
          <a:p>
            <a:pPr marL="228600" indent="-228600">
              <a:buFont typeface="+mj-lt"/>
              <a:buAutoNum type="arabicPeriod"/>
            </a:pPr>
            <a:r>
              <a:rPr lang="en-US" sz="1200" dirty="0" smtClean="0"/>
              <a:t>What are your hopes for what the future holds for you in regard to______?</a:t>
            </a:r>
          </a:p>
          <a:p>
            <a:pPr marL="228600" indent="-228600">
              <a:buFont typeface="+mj-lt"/>
              <a:buAutoNum type="arabicPeriod"/>
            </a:pPr>
            <a:r>
              <a:rPr lang="en-US" sz="1200" dirty="0" smtClean="0"/>
              <a:t>What has been your greatest accomplishment so far when it comes to_____?</a:t>
            </a:r>
          </a:p>
          <a:p>
            <a:pPr marL="228600" indent="-228600">
              <a:buFont typeface="+mj-lt"/>
              <a:buAutoNum type="arabicPeriod"/>
            </a:pPr>
            <a:r>
              <a:rPr lang="en-US" sz="1200" dirty="0" smtClean="0"/>
              <a:t>What is one of your greatest motivators in life when it comes to_____?</a:t>
            </a:r>
          </a:p>
          <a:p>
            <a:pPr marL="228600" indent="-228600">
              <a:buFont typeface="+mj-lt"/>
              <a:buAutoNum type="arabicPeriod"/>
            </a:pPr>
            <a:r>
              <a:rPr lang="en-US" sz="1200" dirty="0" smtClean="0"/>
              <a:t>What would you like to master about_____?</a:t>
            </a:r>
          </a:p>
          <a:p>
            <a:pPr marL="228600" indent="-228600">
              <a:buFont typeface="+mj-lt"/>
              <a:buAutoNum type="arabicPeriod"/>
            </a:pPr>
            <a:r>
              <a:rPr lang="en-US" sz="1200" dirty="0" smtClean="0"/>
              <a:t>What books/articles have helped you succeed in_____?</a:t>
            </a:r>
          </a:p>
          <a:p>
            <a:pPr marL="228600" indent="-228600">
              <a:buFont typeface="+mj-lt"/>
              <a:buAutoNum type="arabicPeriod"/>
            </a:pPr>
            <a:r>
              <a:rPr lang="en-US" sz="1200" dirty="0" smtClean="0"/>
              <a:t>What's something that amazes you about____?</a:t>
            </a:r>
          </a:p>
          <a:p>
            <a:pPr marL="228600" indent="-228600">
              <a:buFont typeface="+mj-lt"/>
              <a:buAutoNum type="arabicPeriod"/>
            </a:pPr>
            <a:r>
              <a:rPr lang="en-US" sz="1200" dirty="0" smtClean="0"/>
              <a:t>What is something funny that has happened to you during_____?</a:t>
            </a:r>
          </a:p>
          <a:p>
            <a:pPr marL="228600" indent="-228600">
              <a:buFont typeface="+mj-lt"/>
              <a:buAutoNum type="arabicPeriod"/>
            </a:pPr>
            <a:r>
              <a:rPr lang="en-US" sz="1200" dirty="0" smtClean="0"/>
              <a:t>What new tool or app needs to be invented to improve_____?</a:t>
            </a:r>
          </a:p>
          <a:p>
            <a:pPr marL="228600" indent="-228600">
              <a:buFont typeface="+mj-lt"/>
              <a:buAutoNum type="arabicPeriod"/>
            </a:pPr>
            <a:r>
              <a:rPr lang="en-US" sz="1200" dirty="0" smtClean="0"/>
              <a:t>What is something kind that has done for your in your career in regard to_____?</a:t>
            </a:r>
          </a:p>
          <a:p>
            <a:pPr marL="228600" indent="-228600">
              <a:buFont typeface="+mj-lt"/>
              <a:buAutoNum type="arabicPeriod"/>
            </a:pPr>
            <a:r>
              <a:rPr lang="en-US" sz="1200" dirty="0" smtClean="0"/>
              <a:t>What is one of your favorite topics of conversation about____?</a:t>
            </a:r>
          </a:p>
          <a:p>
            <a:pPr marL="228600" indent="-228600">
              <a:buFont typeface="+mj-lt"/>
              <a:buAutoNum type="arabicPeriod"/>
            </a:pPr>
            <a:r>
              <a:rPr lang="en-US" sz="1200" dirty="0" smtClean="0"/>
              <a:t>What has been the highlight of your career when it comes to_____?</a:t>
            </a:r>
          </a:p>
          <a:p>
            <a:pPr marL="228600" indent="-228600">
              <a:buFont typeface="+mj-lt"/>
              <a:buAutoNum type="arabicPeriod"/>
            </a:pPr>
            <a:r>
              <a:rPr lang="en-US" sz="1200" dirty="0" smtClean="0"/>
              <a:t>What is the best, worst or funniest story you have about_____?</a:t>
            </a:r>
          </a:p>
          <a:p>
            <a:pPr marL="228600" indent="-228600">
              <a:buFont typeface="+mj-lt"/>
              <a:buAutoNum type="arabicPeriod"/>
            </a:pPr>
            <a:r>
              <a:rPr lang="en-US" sz="1200" dirty="0" smtClean="0"/>
              <a:t>What is a fun experience you recently had when it comes to_____?</a:t>
            </a:r>
          </a:p>
          <a:p>
            <a:pPr marL="228600" indent="-228600">
              <a:buFont typeface="+mj-lt"/>
              <a:buAutoNum type="arabicPeriod"/>
            </a:pPr>
            <a:r>
              <a:rPr lang="en-US" sz="1200" dirty="0" smtClean="0"/>
              <a:t>What is something you always wanted to learn about_____?</a:t>
            </a:r>
          </a:p>
          <a:p>
            <a:pPr marL="228600" indent="-228600">
              <a:buFont typeface="+mj-lt"/>
              <a:buAutoNum type="arabicPeriod"/>
            </a:pPr>
            <a:r>
              <a:rPr lang="en-US" sz="1200" dirty="0" smtClean="0"/>
              <a:t>How did you learn your most important lesson about_____?</a:t>
            </a:r>
          </a:p>
          <a:p>
            <a:pPr marL="228600" indent="-228600">
              <a:buFont typeface="+mj-lt"/>
              <a:buAutoNum type="arabicPeriod"/>
            </a:pPr>
            <a:r>
              <a:rPr lang="en-US" sz="1200" dirty="0" smtClean="0"/>
              <a:t>What would you do differently if no one would judge about_____?</a:t>
            </a:r>
          </a:p>
          <a:p>
            <a:pPr marL="228600" indent="-228600">
              <a:buFont typeface="+mj-lt"/>
              <a:buAutoNum type="arabicPeriod"/>
            </a:pPr>
            <a:r>
              <a:rPr lang="en-US" sz="1200" dirty="0" smtClean="0"/>
              <a:t>What is an idea about_____ that you strongly believe in?</a:t>
            </a:r>
          </a:p>
          <a:p>
            <a:pPr marL="228600" indent="-228600">
              <a:buFont typeface="+mj-lt"/>
              <a:buAutoNum type="arabicPeriod"/>
            </a:pPr>
            <a:r>
              <a:rPr lang="en-US" sz="1200" dirty="0" smtClean="0"/>
              <a:t>What are you grateful for when it comes to_____?</a:t>
            </a:r>
          </a:p>
          <a:p>
            <a:pPr marL="228600" indent="-228600">
              <a:buFont typeface="+mj-lt"/>
              <a:buAutoNum type="arabicPeriod"/>
            </a:pPr>
            <a:r>
              <a:rPr lang="en-US" sz="1200" dirty="0" smtClean="0"/>
              <a:t>What is one thing or situation about _____ that scares you?</a:t>
            </a:r>
          </a:p>
          <a:p>
            <a:pPr marL="228600" indent="-228600">
              <a:buFont typeface="+mj-lt"/>
              <a:buAutoNum type="arabicPeriod"/>
            </a:pPr>
            <a:r>
              <a:rPr lang="en-US" sz="1200" dirty="0" smtClean="0"/>
              <a:t>What things hold you back from doing what you really want to do when it comes to_____?</a:t>
            </a:r>
          </a:p>
          <a:p>
            <a:pPr marL="228600" indent="-228600">
              <a:buFont typeface="+mj-lt"/>
              <a:buAutoNum type="arabicPeriod"/>
            </a:pPr>
            <a:r>
              <a:rPr lang="en-US" sz="1200" dirty="0" smtClean="0"/>
              <a:t>What is one crucial ingredient for true success in_____?</a:t>
            </a:r>
          </a:p>
          <a:p>
            <a:pPr marL="228600" indent="-228600">
              <a:buFont typeface="+mj-lt"/>
              <a:buAutoNum type="arabicPeriod"/>
            </a:pPr>
            <a:r>
              <a:rPr lang="en-US" sz="1200" dirty="0" smtClean="0"/>
              <a:t>What is your greatest struggle right now in the area of_____?</a:t>
            </a:r>
          </a:p>
          <a:p>
            <a:pPr marL="228600" indent="-228600">
              <a:buFont typeface="+mj-lt"/>
              <a:buAutoNum type="arabicPeriod"/>
            </a:pPr>
            <a:r>
              <a:rPr lang="en-US" sz="1200" dirty="0" smtClean="0"/>
              <a:t>If you could give one piece of advice to a large group of people about ____ what would it be?</a:t>
            </a:r>
          </a:p>
          <a:p>
            <a:pPr marL="228600" indent="-228600">
              <a:buFont typeface="+mj-lt"/>
              <a:buAutoNum type="arabicPeriod"/>
            </a:pPr>
            <a:r>
              <a:rPr lang="en-US" sz="1200" dirty="0" smtClean="0"/>
              <a:t>What is an issue that you think not enough people care about in regard to_____?</a:t>
            </a:r>
          </a:p>
          <a:p>
            <a:pPr marL="228600" indent="-228600">
              <a:buFont typeface="+mj-lt"/>
              <a:buAutoNum type="arabicPeriod"/>
            </a:pPr>
            <a:r>
              <a:rPr lang="en-US" sz="1200" dirty="0" smtClean="0"/>
              <a:t>What is something you used to believe about _____?</a:t>
            </a:r>
          </a:p>
          <a:p>
            <a:pPr marL="228600" indent="-228600">
              <a:buFont typeface="+mj-lt"/>
              <a:buAutoNum type="arabicPeriod"/>
            </a:pPr>
            <a:r>
              <a:rPr lang="en-US" sz="1200" dirty="0" smtClean="0"/>
              <a:t>What is one thing you want to accomplish in regard to_____?</a:t>
            </a:r>
          </a:p>
          <a:p>
            <a:pPr marL="228600" indent="-228600">
              <a:buFont typeface="+mj-lt"/>
              <a:buAutoNum type="arabicPeriod"/>
            </a:pPr>
            <a:r>
              <a:rPr lang="en-US" sz="1200" dirty="0" smtClean="0"/>
              <a:t>What is one moment in your career that changed how you thought about _____?</a:t>
            </a:r>
          </a:p>
          <a:p>
            <a:pPr marL="228600" indent="-228600">
              <a:buFont typeface="+mj-lt"/>
              <a:buAutoNum type="arabicPeriod"/>
            </a:pPr>
            <a:r>
              <a:rPr lang="en-US" sz="1200" dirty="0" smtClean="0"/>
              <a:t>What is one personality trait you admire in _____?</a:t>
            </a:r>
          </a:p>
          <a:p>
            <a:pPr marL="228600" indent="-228600">
              <a:buFont typeface="+mj-lt"/>
              <a:buAutoNum type="arabicPeriod"/>
            </a:pPr>
            <a:r>
              <a:rPr lang="en-US" sz="1200" dirty="0" smtClean="0"/>
              <a:t>What is one thing life is teaching you about _____?</a:t>
            </a:r>
          </a:p>
          <a:p>
            <a:pPr marL="228600" indent="-228600">
              <a:buFont typeface="+mj-lt"/>
              <a:buAutoNum type="arabicPeriod"/>
            </a:pPr>
            <a:r>
              <a:rPr lang="en-US" sz="1200" dirty="0" smtClean="0"/>
              <a:t>What is a time you learned something from failing at ____?</a:t>
            </a:r>
          </a:p>
          <a:p>
            <a:pPr marL="228600" indent="-228600">
              <a:buFont typeface="+mj-lt"/>
              <a:buAutoNum type="arabicPeriod"/>
            </a:pPr>
            <a:r>
              <a:rPr lang="en-US" sz="1200" dirty="0" smtClean="0"/>
              <a:t>What is one thing you expect from a leader?</a:t>
            </a:r>
          </a:p>
          <a:p>
            <a:pPr marL="228600" indent="-228600">
              <a:buFont typeface="+mj-lt"/>
              <a:buAutoNum type="arabicPeriod"/>
            </a:pPr>
            <a:r>
              <a:rPr lang="en-US" sz="1200" dirty="0" smtClean="0"/>
              <a:t>What is one of your favorite things about _____?</a:t>
            </a:r>
          </a:p>
          <a:p>
            <a:pPr marL="228600" indent="-228600">
              <a:buFont typeface="+mj-lt"/>
              <a:buAutoNum type="arabicPeriod"/>
            </a:pPr>
            <a:r>
              <a:rPr lang="en-US" sz="1200" dirty="0" smtClean="0"/>
              <a:t>If you had 10 years left to live what would you change about _____?</a:t>
            </a:r>
          </a:p>
          <a:p>
            <a:pPr marL="228600" indent="-228600">
              <a:buFont typeface="+mj-lt"/>
              <a:buAutoNum type="arabicPeriod"/>
            </a:pPr>
            <a:r>
              <a:rPr lang="en-US" sz="1200" dirty="0" smtClean="0"/>
              <a:t>What are people usually surprised to find out about _____?</a:t>
            </a:r>
          </a:p>
          <a:p>
            <a:pPr marL="228600" indent="-228600">
              <a:buFont typeface="+mj-lt"/>
              <a:buAutoNum type="arabicPeriod"/>
            </a:pPr>
            <a:r>
              <a:rPr lang="en-US" sz="1200" dirty="0" smtClean="0"/>
              <a:t>What is the most adventurous thing you have ever done in regard to ____?</a:t>
            </a:r>
          </a:p>
          <a:p>
            <a:pPr marL="228600" indent="-228600">
              <a:buFont typeface="+mj-lt"/>
              <a:buAutoNum type="arabicPeriod"/>
            </a:pPr>
            <a:r>
              <a:rPr lang="en-US" sz="1200" dirty="0" smtClean="0"/>
              <a:t>What is something you learned about ____ from you past?</a:t>
            </a:r>
          </a:p>
          <a:p>
            <a:pPr marL="228600" indent="-228600">
              <a:buFont typeface="+mj-lt"/>
              <a:buAutoNum type="arabicPeriod"/>
            </a:pPr>
            <a:r>
              <a:rPr lang="en-US" sz="1200" dirty="0" smtClean="0"/>
              <a:t>What has been one of your favorite moments in ______?</a:t>
            </a:r>
          </a:p>
          <a:p>
            <a:pPr marL="228600" indent="-228600">
              <a:buFont typeface="+mj-lt"/>
              <a:buAutoNum type="arabicPeriod"/>
            </a:pPr>
            <a:r>
              <a:rPr lang="en-US" sz="1200" dirty="0" smtClean="0"/>
              <a:t>What interesting skill to you bring to the table when it comes to _____?</a:t>
            </a:r>
          </a:p>
          <a:p>
            <a:pPr marL="228600" indent="-228600">
              <a:buFont typeface="+mj-lt"/>
              <a:buAutoNum type="arabicPeriod"/>
            </a:pPr>
            <a:r>
              <a:rPr lang="en-US" sz="1200" dirty="0" smtClean="0"/>
              <a:t>How would you like to be remembered?</a:t>
            </a:r>
          </a:p>
          <a:p>
            <a:pPr marL="228600" indent="-228600">
              <a:buFont typeface="+mj-lt"/>
              <a:buAutoNum type="arabicPeriod"/>
            </a:pPr>
            <a:r>
              <a:rPr lang="en-US" sz="1200" dirty="0" smtClean="0">
                <a:latin typeface="Arial" charset="0"/>
              </a:rPr>
              <a:t>What </a:t>
            </a:r>
            <a:r>
              <a:rPr lang="en-US" sz="1200" dirty="0">
                <a:latin typeface="Arial" charset="0"/>
              </a:rPr>
              <a:t>do you think about when you hear the word</a:t>
            </a:r>
            <a:r>
              <a:rPr lang="en-US" sz="1200" dirty="0" smtClean="0">
                <a:latin typeface="Arial" charset="0"/>
              </a:rPr>
              <a:t>______?</a:t>
            </a:r>
          </a:p>
          <a:p>
            <a:pPr marL="228600" indent="-228600">
              <a:buFont typeface="+mj-lt"/>
              <a:buAutoNum type="arabicPeriod"/>
            </a:pPr>
            <a:r>
              <a:rPr lang="en-US" sz="1200" dirty="0" smtClean="0">
                <a:latin typeface="Arial" charset="0"/>
              </a:rPr>
              <a:t>What </a:t>
            </a:r>
            <a:r>
              <a:rPr lang="en-US" sz="1200" dirty="0">
                <a:latin typeface="Arial" charset="0"/>
              </a:rPr>
              <a:t>is one of the best examples of</a:t>
            </a:r>
            <a:r>
              <a:rPr lang="en-US" sz="1200" dirty="0" smtClean="0">
                <a:latin typeface="Arial" charset="0"/>
              </a:rPr>
              <a:t>_____?</a:t>
            </a:r>
          </a:p>
          <a:p>
            <a:pPr marL="228600" indent="-228600">
              <a:buFont typeface="+mj-lt"/>
              <a:buAutoNum type="arabicPeriod"/>
            </a:pPr>
            <a:r>
              <a:rPr lang="en-US" sz="1200" dirty="0" smtClean="0">
                <a:latin typeface="Arial" charset="0"/>
              </a:rPr>
              <a:t>What </a:t>
            </a:r>
            <a:r>
              <a:rPr lang="en-US" sz="1200" dirty="0">
                <a:latin typeface="Arial" charset="0"/>
              </a:rPr>
              <a:t>is one of your favorite stories about</a:t>
            </a:r>
            <a:r>
              <a:rPr lang="en-US" sz="1200" dirty="0" smtClean="0">
                <a:latin typeface="Arial" charset="0"/>
              </a:rPr>
              <a:t>______?</a:t>
            </a:r>
          </a:p>
          <a:p>
            <a:pPr marL="228600" indent="-228600">
              <a:buFont typeface="+mj-lt"/>
              <a:buAutoNum type="arabicPeriod"/>
            </a:pPr>
            <a:r>
              <a:rPr lang="en-US" sz="1200" dirty="0" smtClean="0">
                <a:latin typeface="Arial" charset="0"/>
              </a:rPr>
              <a:t>In the area of _____ what are you passionate about?</a:t>
            </a:r>
          </a:p>
          <a:p>
            <a:pPr marL="228600" indent="-228600">
              <a:buFont typeface="+mj-lt"/>
              <a:buAutoNum type="arabicPeriod"/>
            </a:pPr>
            <a:r>
              <a:rPr lang="en-US" sz="1200" dirty="0" smtClean="0">
                <a:latin typeface="Arial" charset="0"/>
              </a:rPr>
              <a:t>What is something you have recently discovered that you are excited about?</a:t>
            </a:r>
          </a:p>
          <a:p>
            <a:pPr marL="228600" indent="-228600">
              <a:buFont typeface="+mj-lt"/>
              <a:buAutoNum type="arabicPeriod"/>
            </a:pPr>
            <a:r>
              <a:rPr lang="en-US" sz="1200" dirty="0" smtClean="0">
                <a:latin typeface="Arial" charset="0"/>
              </a:rPr>
              <a:t>What is a strange </a:t>
            </a:r>
            <a:r>
              <a:rPr lang="en-US" sz="1200" dirty="0" err="1" smtClean="0">
                <a:latin typeface="Arial" charset="0"/>
              </a:rPr>
              <a:t>occurance</a:t>
            </a:r>
            <a:r>
              <a:rPr lang="en-US" sz="1200" dirty="0" smtClean="0">
                <a:latin typeface="Arial" charset="0"/>
              </a:rPr>
              <a:t> that you have experienced but have rarely shared?</a:t>
            </a:r>
          </a:p>
          <a:p>
            <a:pPr marL="228600" indent="-228600">
              <a:buFont typeface="+mj-lt"/>
              <a:buAutoNum type="arabicPeriod"/>
            </a:pPr>
            <a:r>
              <a:rPr lang="en-US" sz="1200" dirty="0" smtClean="0">
                <a:latin typeface="Arial" charset="0"/>
              </a:rPr>
              <a:t>What is a goal when it comes to ____ that you plan on accomplishing this year?</a:t>
            </a:r>
          </a:p>
          <a:p>
            <a:pPr marL="228600" indent="-228600">
              <a:buFont typeface="+mj-lt"/>
              <a:buAutoNum type="arabicPeriod"/>
            </a:pPr>
            <a:r>
              <a:rPr lang="en-US" sz="1200" dirty="0" smtClean="0">
                <a:latin typeface="Arial" charset="0"/>
              </a:rPr>
              <a:t>What is a talent or skill you have always wanted and why?</a:t>
            </a:r>
          </a:p>
          <a:p>
            <a:pPr marL="228600" indent="-228600">
              <a:buFont typeface="+mj-lt"/>
              <a:buAutoNum type="arabicPeriod"/>
            </a:pPr>
            <a:r>
              <a:rPr lang="en-US" sz="1200" dirty="0" smtClean="0">
                <a:latin typeface="Arial" charset="0"/>
              </a:rPr>
              <a:t>What is the most meaningful advice you have ever received about _____?</a:t>
            </a:r>
            <a:endParaRPr lang="en-US" sz="1200" dirty="0">
              <a:latin typeface="Arial" charset="0"/>
            </a:endParaRPr>
          </a:p>
          <a:p>
            <a:pPr marL="228600" indent="-228600">
              <a:buFont typeface="+mj-lt"/>
              <a:buAutoNum type="arabicPeriod"/>
            </a:pPr>
            <a:endParaRPr lang="en-US" sz="1200" dirty="0" smtClean="0"/>
          </a:p>
          <a:p>
            <a:pPr marL="228600" indent="-228600">
              <a:buFont typeface="+mj-lt"/>
              <a:buAutoNum type="arabicPeriod"/>
            </a:pPr>
            <a:endParaRPr lang="en-US" sz="1200" dirty="0" smtClean="0"/>
          </a:p>
          <a:p>
            <a:pPr marL="228600" indent="-228600">
              <a:buFont typeface="+mj-lt"/>
              <a:buAutoNum type="arabicPeriod"/>
            </a:pPr>
            <a:endParaRPr lang="en-US" sz="1200" dirty="0" smtClean="0"/>
          </a:p>
          <a:p>
            <a:pPr marL="228600" indent="-228600">
              <a:buFont typeface="+mj-lt"/>
              <a:buAutoNum type="arabicPeriod"/>
            </a:pPr>
            <a:endParaRPr lang="en-US" sz="1200" dirty="0" smtClean="0"/>
          </a:p>
          <a:p>
            <a:pPr marL="228600" indent="-228600">
              <a:buFont typeface="+mj-lt"/>
              <a:buAutoNum type="arabicPeriod"/>
            </a:pPr>
            <a:endParaRPr lang="en-US" sz="1200" dirty="0" smtClean="0"/>
          </a:p>
          <a:p>
            <a:pPr marL="228600" indent="-228600">
              <a:buFont typeface="+mj-lt"/>
              <a:buAutoNum type="arabicPeriod"/>
            </a:pPr>
            <a:endParaRPr lang="en-US" sz="1200" dirty="0" smtClean="0"/>
          </a:p>
          <a:p>
            <a:pPr marL="228600" indent="-228600">
              <a:buFont typeface="+mj-lt"/>
              <a:buAutoNum type="arabicPeriod"/>
            </a:pPr>
            <a:endParaRPr lang="en-US" sz="1200" dirty="0" smtClean="0"/>
          </a:p>
          <a:p>
            <a:endParaRPr lang="en-US" sz="1200" dirty="0"/>
          </a:p>
        </p:txBody>
      </p:sp>
    </p:spTree>
    <p:extLst>
      <p:ext uri="{BB962C8B-B14F-4D97-AF65-F5344CB8AC3E}">
        <p14:creationId xmlns:p14="http://schemas.microsoft.com/office/powerpoint/2010/main" val="16059658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162</TotalTime>
  <Words>951</Words>
  <Application>Microsoft Office PowerPoint</Application>
  <PresentationFormat>Widescreen</PresentationFormat>
  <Paragraphs>85</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Department of Defense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Impey, Rodney K CPO USCG LDC (USA)</dc:creator>
  <cp:lastModifiedBy>Impey, Rodney K CPO USCG LDC (USA)</cp:lastModifiedBy>
  <cp:revision>14</cp:revision>
  <dcterms:created xsi:type="dcterms:W3CDTF">2022-07-20T19:24:50Z</dcterms:created>
  <dcterms:modified xsi:type="dcterms:W3CDTF">2022-07-20T22:07:37Z</dcterms:modified>
</cp:coreProperties>
</file>